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4" r:id="rId4"/>
    <p:sldId id="273" r:id="rId5"/>
    <p:sldId id="275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CF195AB-7B4A-DE89-9C4E-849AE984B0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DA00236-7F92-D267-235F-672D54056A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5009" y="949646"/>
            <a:ext cx="4861981" cy="558594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6EFF27D-1329-8A26-5193-3107C282A6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Autour du mot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FF1DA90-E582-4954-9A18-2BC37CB07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7373" y="1269369"/>
            <a:ext cx="6963717" cy="459355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00890FB-08CE-BA28-0EBA-0FC43CAA66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220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4011660" cy="902763"/>
          </a:xfrm>
        </p:spPr>
        <p:txBody>
          <a:bodyPr/>
          <a:lstStyle/>
          <a:p>
            <a:r>
              <a:rPr lang="fr-FR" b="1" dirty="0"/>
              <a:t>Le mot en trop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1932124" y="1354235"/>
            <a:ext cx="8608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orange – banane – aubergine – raisin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Quel est le mot en trop ? Pourquoi ?</a:t>
            </a:r>
            <a:endParaRPr lang="fr-FR" sz="2400" i="1" dirty="0"/>
          </a:p>
          <a:p>
            <a:endParaRPr lang="fr-FR" sz="36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38972FF-DFFC-409E-9175-0FBA42EE6A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82546">
            <a:off x="2460244" y="3381256"/>
            <a:ext cx="1566402" cy="226185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E49EBA43-3EB4-4811-83EF-5AF1D10537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31740">
            <a:off x="4107876" y="3433828"/>
            <a:ext cx="1511878" cy="2200834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328C253C-32DD-4BE4-9FEC-C23D05A63D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2427" y="4010577"/>
            <a:ext cx="1945276" cy="131727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6F4E6311-1494-FFA8-D705-7D639BB6F3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Histoires à gogo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5" y="6236732"/>
            <a:ext cx="803972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2</a:t>
            </a:r>
            <a:r>
              <a:rPr kumimoji="0" lang="fr-FR" sz="160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Je présente un travail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4 </a:t>
            </a:r>
            <a:r>
              <a:rPr kumimoji="0" lang="fr-FR" sz="160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donne mon avis</a:t>
            </a:r>
            <a:endParaRPr kumimoji="0" lang="fr-FR" sz="160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0938D8E-852C-4B30-8872-BC5426CE53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8388" y="258802"/>
            <a:ext cx="2312563" cy="298642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7217D50-B38D-44CA-8B7C-8F79ECD313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31498">
            <a:off x="1529525" y="3697345"/>
            <a:ext cx="1510290" cy="210040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AFD6BD1-C195-4061-ACB8-53CF8FDE86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06521">
            <a:off x="6571231" y="3670510"/>
            <a:ext cx="1464460" cy="214161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70D5A20-2C62-4F23-96DA-8716E4CD23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3950234" y="3588796"/>
            <a:ext cx="1615509" cy="2283996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9D7D8313-B690-4F41-BE88-C0ED54F86EFC}"/>
              </a:ext>
            </a:extLst>
          </p:cNvPr>
          <p:cNvSpPr txBox="1"/>
          <p:nvPr/>
        </p:nvSpPr>
        <p:spPr>
          <a:xfrm>
            <a:off x="953351" y="1013901"/>
            <a:ext cx="803972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À 2, piochez 3 cartes du jeu et inventez une histoire. Il faut :</a:t>
            </a:r>
          </a:p>
          <a:p>
            <a:r>
              <a:rPr lang="fr-FR" sz="2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- choisir un héros, </a:t>
            </a:r>
          </a:p>
          <a:p>
            <a:r>
              <a:rPr lang="fr-FR" sz="2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- inventer un problème à résoudre, </a:t>
            </a:r>
          </a:p>
          <a:p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fr-FR" sz="2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choisir un début et une fin,</a:t>
            </a:r>
          </a:p>
          <a:p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fr-FR" sz="2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inclure les 3 cartes à l’histoire courte. </a:t>
            </a:r>
            <a:endParaRPr lang="fr-FR" sz="2400" i="1" dirty="0"/>
          </a:p>
          <a:p>
            <a:endParaRPr lang="fr-FR" sz="360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CAB5BEC-D244-7B6F-A093-91D5D05A6C7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879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138</Words>
  <Application>Microsoft Office PowerPoint</Application>
  <PresentationFormat>Grand écran</PresentationFormat>
  <Paragraphs>25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Autour du mot</vt:lpstr>
      <vt:lpstr>Le mot en trop</vt:lpstr>
      <vt:lpstr>Histoires à gogo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37</cp:revision>
  <dcterms:created xsi:type="dcterms:W3CDTF">2021-07-17T07:25:24Z</dcterms:created>
  <dcterms:modified xsi:type="dcterms:W3CDTF">2022-08-06T15:04:07Z</dcterms:modified>
</cp:coreProperties>
</file>